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3" r:id="rId5"/>
    <p:sldId id="267" r:id="rId6"/>
    <p:sldId id="261" r:id="rId7"/>
    <p:sldId id="262" r:id="rId8"/>
    <p:sldId id="268" r:id="rId9"/>
    <p:sldId id="264" r:id="rId10"/>
    <p:sldId id="270" r:id="rId11"/>
    <p:sldId id="265" r:id="rId12"/>
    <p:sldId id="266" r:id="rId13"/>
    <p:sldId id="271" r:id="rId14"/>
    <p:sldId id="275" r:id="rId15"/>
    <p:sldId id="273" r:id="rId16"/>
    <p:sldId id="274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</p:showPr>
  <p:clrMru>
    <a:srgbClr val="3366CC"/>
    <a:srgbClr val="AFFBFF"/>
    <a:srgbClr val="D7E5F5"/>
    <a:srgbClr val="FFF41D"/>
    <a:srgbClr val="FAEE00"/>
    <a:srgbClr val="FFFCB9"/>
    <a:srgbClr val="FFF63B"/>
    <a:srgbClr val="FFF74F"/>
    <a:srgbClr val="FFF964"/>
    <a:srgbClr val="FFFE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272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37422268"/>
      </p:ext>
    </p:extLst>
  </p:cSld>
  <p:clrMapOvr>
    <a:masterClrMapping/>
  </p:clrMapOvr>
  <p:transition spd="slow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8547117"/>
      </p:ext>
    </p:extLst>
  </p:cSld>
  <p:clrMapOvr>
    <a:masterClrMapping/>
  </p:clrMapOvr>
  <p:transition spd="slow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30159154"/>
      </p:ext>
    </p:extLst>
  </p:cSld>
  <p:clrMapOvr>
    <a:masterClrMapping/>
  </p:clrMapOvr>
  <p:transition spd="slow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1150327"/>
      </p:ext>
    </p:extLst>
  </p:cSld>
  <p:clrMapOvr>
    <a:masterClrMapping/>
  </p:clrMapOvr>
  <p:transition spd="slow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0828157"/>
      </p:ext>
    </p:extLst>
  </p:cSld>
  <p:clrMapOvr>
    <a:masterClrMapping/>
  </p:clrMapOvr>
  <p:transition spd="slow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17983657"/>
      </p:ext>
    </p:extLst>
  </p:cSld>
  <p:clrMapOvr>
    <a:masterClrMapping/>
  </p:clrMapOvr>
  <p:transition spd="slow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1207546"/>
      </p:ext>
    </p:extLst>
  </p:cSld>
  <p:clrMapOvr>
    <a:masterClrMapping/>
  </p:clrMapOvr>
  <p:transition spd="slow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6265290"/>
      </p:ext>
    </p:extLst>
  </p:cSld>
  <p:clrMapOvr>
    <a:masterClrMapping/>
  </p:clrMapOvr>
  <p:transition spd="slow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8758400"/>
      </p:ext>
    </p:extLst>
  </p:cSld>
  <p:clrMapOvr>
    <a:masterClrMapping/>
  </p:clrMapOvr>
  <p:transition spd="slow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71807102"/>
      </p:ext>
    </p:extLst>
  </p:cSld>
  <p:clrMapOvr>
    <a:masterClrMapping/>
  </p:clrMapOvr>
  <p:transition spd="slow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02180935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CFD36-BBC6-48C8-84F6-61B2A16EA7F1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AA339-DD0F-4140-903E-D8AB5FB1AE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8592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oullec\Documents\Maurice\ATM\Photos%20Mali%20pour%20compl&#233;ter%20expo\Chants%20et%20videos\Rokia%20Traor&#233;%20-%20Projet%20Roots%20au%20104.mp3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4572000" y="980728"/>
            <a:ext cx="4176464" cy="4320480"/>
            <a:chOff x="4499992" y="908720"/>
            <a:chExt cx="4176464" cy="4320480"/>
          </a:xfrm>
        </p:grpSpPr>
        <p:grpSp>
          <p:nvGrpSpPr>
            <p:cNvPr id="42" name="Groupe 41"/>
            <p:cNvGrpSpPr/>
            <p:nvPr/>
          </p:nvGrpSpPr>
          <p:grpSpPr>
            <a:xfrm>
              <a:off x="4499992" y="908720"/>
              <a:ext cx="4176464" cy="4261698"/>
              <a:chOff x="4355976" y="476672"/>
              <a:chExt cx="4176464" cy="4261698"/>
            </a:xfrm>
          </p:grpSpPr>
          <p:pic>
            <p:nvPicPr>
              <p:cNvPr id="31" name="Picture 2" descr="Carte de l'Afrique - Cartes sur le continent Africains, pays, relief,  villes...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922" t="5329" r="3640" b="5859"/>
              <a:stretch>
                <a:fillRect/>
              </a:stretch>
            </p:blipFill>
            <p:spPr bwMode="auto">
              <a:xfrm>
                <a:off x="4355976" y="476672"/>
                <a:ext cx="4176464" cy="4261698"/>
              </a:xfrm>
              <a:prstGeom prst="rect">
                <a:avLst/>
              </a:prstGeom>
              <a:noFill/>
            </p:spPr>
          </p:pic>
          <p:sp>
            <p:nvSpPr>
              <p:cNvPr id="40" name="Ellipse 39"/>
              <p:cNvSpPr/>
              <p:nvPr/>
            </p:nvSpPr>
            <p:spPr>
              <a:xfrm>
                <a:off x="5220072" y="1484784"/>
                <a:ext cx="288032" cy="144016"/>
              </a:xfrm>
              <a:prstGeom prst="ellipse">
                <a:avLst/>
              </a:prstGeom>
              <a:solidFill>
                <a:srgbClr val="FFF4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rgbClr val="FFFF75"/>
                  </a:solidFill>
                </a:endParaRPr>
              </a:p>
            </p:txBody>
          </p:sp>
          <p:sp>
            <p:nvSpPr>
              <p:cNvPr id="41" name="Ellipse 40"/>
              <p:cNvSpPr/>
              <p:nvPr/>
            </p:nvSpPr>
            <p:spPr>
              <a:xfrm>
                <a:off x="4932040" y="1772816"/>
                <a:ext cx="216024" cy="144016"/>
              </a:xfrm>
              <a:prstGeom prst="ellipse">
                <a:avLst/>
              </a:prstGeom>
              <a:solidFill>
                <a:srgbClr val="FFF4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499992" y="4797152"/>
              <a:ext cx="1440160" cy="432048"/>
              <a:chOff x="5220072" y="5373216"/>
              <a:chExt cx="1440160" cy="432048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220072" y="5373216"/>
                <a:ext cx="1440160" cy="432048"/>
              </a:xfrm>
              <a:prstGeom prst="rect">
                <a:avLst/>
              </a:prstGeom>
              <a:solidFill>
                <a:srgbClr val="AFF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5364088" y="5445224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Afrique</a:t>
                </a:r>
                <a:endParaRPr lang="fr-FR" sz="1600" dirty="0"/>
              </a:p>
            </p:txBody>
          </p:sp>
        </p:grpSp>
      </p:grpSp>
      <p:sp>
        <p:nvSpPr>
          <p:cNvPr id="28" name="ZoneTexte 27"/>
          <p:cNvSpPr txBox="1"/>
          <p:nvPr/>
        </p:nvSpPr>
        <p:spPr>
          <a:xfrm>
            <a:off x="899592" y="2606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Où est le Mali ? 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179512" y="908720"/>
            <a:ext cx="3384376" cy="3240360"/>
            <a:chOff x="179512" y="1052736"/>
            <a:chExt cx="3384376" cy="3240360"/>
          </a:xfrm>
        </p:grpSpPr>
        <p:pic>
          <p:nvPicPr>
            <p:cNvPr id="1026" name="Picture 2" descr="Globe Coloré - Montessori Spirit"/>
            <p:cNvPicPr>
              <a:picLocks noChangeAspect="1" noChangeArrowheads="1"/>
            </p:cNvPicPr>
            <p:nvPr/>
          </p:nvPicPr>
          <p:blipFill>
            <a:blip r:embed="rId3" cstate="print"/>
            <a:srcRect l="10811" r="13514" b="26296"/>
            <a:stretch>
              <a:fillRect/>
            </a:stretch>
          </p:blipFill>
          <p:spPr bwMode="auto">
            <a:xfrm>
              <a:off x="179512" y="1052736"/>
              <a:ext cx="3384376" cy="32403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Freeform 4348"/>
            <p:cNvSpPr>
              <a:spLocks/>
            </p:cNvSpPr>
            <p:nvPr/>
          </p:nvSpPr>
          <p:spPr bwMode="auto">
            <a:xfrm>
              <a:off x="1475656" y="2132856"/>
              <a:ext cx="288032" cy="288032"/>
            </a:xfrm>
            <a:custGeom>
              <a:avLst/>
              <a:gdLst>
                <a:gd name="T0" fmla="*/ 393 w 397"/>
                <a:gd name="T1" fmla="*/ 75 h 322"/>
                <a:gd name="T2" fmla="*/ 363 w 397"/>
                <a:gd name="T3" fmla="*/ 75 h 322"/>
                <a:gd name="T4" fmla="*/ 345 w 397"/>
                <a:gd name="T5" fmla="*/ 54 h 322"/>
                <a:gd name="T6" fmla="*/ 341 w 397"/>
                <a:gd name="T7" fmla="*/ 63 h 322"/>
                <a:gd name="T8" fmla="*/ 318 w 397"/>
                <a:gd name="T9" fmla="*/ 61 h 322"/>
                <a:gd name="T10" fmla="*/ 307 w 397"/>
                <a:gd name="T11" fmla="*/ 55 h 322"/>
                <a:gd name="T12" fmla="*/ 295 w 397"/>
                <a:gd name="T13" fmla="*/ 32 h 322"/>
                <a:gd name="T14" fmla="*/ 278 w 397"/>
                <a:gd name="T15" fmla="*/ 45 h 322"/>
                <a:gd name="T16" fmla="*/ 273 w 397"/>
                <a:gd name="T17" fmla="*/ 36 h 322"/>
                <a:gd name="T18" fmla="*/ 256 w 397"/>
                <a:gd name="T19" fmla="*/ 28 h 322"/>
                <a:gd name="T20" fmla="*/ 240 w 397"/>
                <a:gd name="T21" fmla="*/ 18 h 322"/>
                <a:gd name="T22" fmla="*/ 229 w 397"/>
                <a:gd name="T23" fmla="*/ 11 h 322"/>
                <a:gd name="T24" fmla="*/ 219 w 397"/>
                <a:gd name="T25" fmla="*/ 6 h 322"/>
                <a:gd name="T26" fmla="*/ 198 w 397"/>
                <a:gd name="T27" fmla="*/ 5 h 322"/>
                <a:gd name="T28" fmla="*/ 201 w 397"/>
                <a:gd name="T29" fmla="*/ 36 h 322"/>
                <a:gd name="T30" fmla="*/ 174 w 397"/>
                <a:gd name="T31" fmla="*/ 42 h 322"/>
                <a:gd name="T32" fmla="*/ 151 w 397"/>
                <a:gd name="T33" fmla="*/ 60 h 322"/>
                <a:gd name="T34" fmla="*/ 120 w 397"/>
                <a:gd name="T35" fmla="*/ 63 h 322"/>
                <a:gd name="T36" fmla="*/ 105 w 397"/>
                <a:gd name="T37" fmla="*/ 47 h 322"/>
                <a:gd name="T38" fmla="*/ 87 w 397"/>
                <a:gd name="T39" fmla="*/ 58 h 322"/>
                <a:gd name="T40" fmla="*/ 83 w 397"/>
                <a:gd name="T41" fmla="*/ 64 h 322"/>
                <a:gd name="T42" fmla="*/ 96 w 397"/>
                <a:gd name="T43" fmla="*/ 72 h 322"/>
                <a:gd name="T44" fmla="*/ 100 w 397"/>
                <a:gd name="T45" fmla="*/ 92 h 322"/>
                <a:gd name="T46" fmla="*/ 66 w 397"/>
                <a:gd name="T47" fmla="*/ 91 h 322"/>
                <a:gd name="T48" fmla="*/ 48 w 397"/>
                <a:gd name="T49" fmla="*/ 79 h 322"/>
                <a:gd name="T50" fmla="*/ 19 w 397"/>
                <a:gd name="T51" fmla="*/ 86 h 322"/>
                <a:gd name="T52" fmla="*/ 4 w 397"/>
                <a:gd name="T53" fmla="*/ 91 h 322"/>
                <a:gd name="T54" fmla="*/ 3 w 397"/>
                <a:gd name="T55" fmla="*/ 103 h 322"/>
                <a:gd name="T56" fmla="*/ 15 w 397"/>
                <a:gd name="T57" fmla="*/ 121 h 322"/>
                <a:gd name="T58" fmla="*/ 37 w 397"/>
                <a:gd name="T59" fmla="*/ 124 h 322"/>
                <a:gd name="T60" fmla="*/ 46 w 397"/>
                <a:gd name="T61" fmla="*/ 134 h 322"/>
                <a:gd name="T62" fmla="*/ 54 w 397"/>
                <a:gd name="T63" fmla="*/ 135 h 322"/>
                <a:gd name="T64" fmla="*/ 73 w 397"/>
                <a:gd name="T65" fmla="*/ 136 h 322"/>
                <a:gd name="T66" fmla="*/ 75 w 397"/>
                <a:gd name="T67" fmla="*/ 156 h 322"/>
                <a:gd name="T68" fmla="*/ 90 w 397"/>
                <a:gd name="T69" fmla="*/ 166 h 322"/>
                <a:gd name="T70" fmla="*/ 114 w 397"/>
                <a:gd name="T71" fmla="*/ 186 h 322"/>
                <a:gd name="T72" fmla="*/ 96 w 397"/>
                <a:gd name="T73" fmla="*/ 284 h 322"/>
                <a:gd name="T74" fmla="*/ 114 w 397"/>
                <a:gd name="T75" fmla="*/ 299 h 322"/>
                <a:gd name="T76" fmla="*/ 176 w 397"/>
                <a:gd name="T77" fmla="*/ 307 h 322"/>
                <a:gd name="T78" fmla="*/ 195 w 397"/>
                <a:gd name="T79" fmla="*/ 319 h 322"/>
                <a:gd name="T80" fmla="*/ 244 w 397"/>
                <a:gd name="T81" fmla="*/ 322 h 322"/>
                <a:gd name="T82" fmla="*/ 242 w 397"/>
                <a:gd name="T83" fmla="*/ 304 h 322"/>
                <a:gd name="T84" fmla="*/ 265 w 397"/>
                <a:gd name="T85" fmla="*/ 279 h 322"/>
                <a:gd name="T86" fmla="*/ 305 w 397"/>
                <a:gd name="T87" fmla="*/ 285 h 322"/>
                <a:gd name="T88" fmla="*/ 350 w 397"/>
                <a:gd name="T89" fmla="*/ 293 h 322"/>
                <a:gd name="T90" fmla="*/ 378 w 397"/>
                <a:gd name="T91" fmla="*/ 258 h 322"/>
                <a:gd name="T92" fmla="*/ 362 w 397"/>
                <a:gd name="T93" fmla="*/ 254 h 322"/>
                <a:gd name="T94" fmla="*/ 360 w 397"/>
                <a:gd name="T95" fmla="*/ 235 h 322"/>
                <a:gd name="T96" fmla="*/ 349 w 397"/>
                <a:gd name="T97" fmla="*/ 220 h 322"/>
                <a:gd name="T98" fmla="*/ 360 w 397"/>
                <a:gd name="T99" fmla="*/ 210 h 322"/>
                <a:gd name="T100" fmla="*/ 359 w 397"/>
                <a:gd name="T101" fmla="*/ 192 h 322"/>
                <a:gd name="T102" fmla="*/ 356 w 397"/>
                <a:gd name="T103" fmla="*/ 186 h 322"/>
                <a:gd name="T104" fmla="*/ 332 w 397"/>
                <a:gd name="T105" fmla="*/ 182 h 322"/>
                <a:gd name="T106" fmla="*/ 336 w 397"/>
                <a:gd name="T107" fmla="*/ 163 h 322"/>
                <a:gd name="T108" fmla="*/ 350 w 397"/>
                <a:gd name="T109" fmla="*/ 149 h 322"/>
                <a:gd name="T110" fmla="*/ 363 w 397"/>
                <a:gd name="T111" fmla="*/ 140 h 322"/>
                <a:gd name="T112" fmla="*/ 381 w 397"/>
                <a:gd name="T113" fmla="*/ 133 h 322"/>
                <a:gd name="T114" fmla="*/ 380 w 397"/>
                <a:gd name="T115" fmla="*/ 122 h 322"/>
                <a:gd name="T116" fmla="*/ 397 w 397"/>
                <a:gd name="T117" fmla="*/ 8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7" h="322">
                  <a:moveTo>
                    <a:pt x="397" y="81"/>
                  </a:moveTo>
                  <a:cubicBezTo>
                    <a:pt x="393" y="75"/>
                    <a:pt x="393" y="75"/>
                    <a:pt x="393" y="75"/>
                  </a:cubicBezTo>
                  <a:cubicBezTo>
                    <a:pt x="376" y="74"/>
                    <a:pt x="376" y="74"/>
                    <a:pt x="376" y="74"/>
                  </a:cubicBezTo>
                  <a:cubicBezTo>
                    <a:pt x="369" y="74"/>
                    <a:pt x="364" y="74"/>
                    <a:pt x="363" y="75"/>
                  </a:cubicBezTo>
                  <a:cubicBezTo>
                    <a:pt x="361" y="75"/>
                    <a:pt x="357" y="73"/>
                    <a:pt x="351" y="69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45" y="54"/>
                    <a:pt x="345" y="54"/>
                    <a:pt x="345" y="54"/>
                  </a:cubicBezTo>
                  <a:cubicBezTo>
                    <a:pt x="341" y="63"/>
                    <a:pt x="341" y="63"/>
                    <a:pt x="341" y="63"/>
                  </a:cubicBezTo>
                  <a:cubicBezTo>
                    <a:pt x="329" y="63"/>
                    <a:pt x="329" y="63"/>
                    <a:pt x="329" y="63"/>
                  </a:cubicBezTo>
                  <a:cubicBezTo>
                    <a:pt x="327" y="62"/>
                    <a:pt x="323" y="61"/>
                    <a:pt x="318" y="61"/>
                  </a:cubicBezTo>
                  <a:cubicBezTo>
                    <a:pt x="314" y="48"/>
                    <a:pt x="314" y="48"/>
                    <a:pt x="314" y="48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297" y="48"/>
                    <a:pt x="297" y="48"/>
                    <a:pt x="297" y="48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1" y="41"/>
                    <a:pt x="291" y="41"/>
                    <a:pt x="291" y="41"/>
                  </a:cubicBezTo>
                  <a:cubicBezTo>
                    <a:pt x="278" y="45"/>
                    <a:pt x="278" y="45"/>
                    <a:pt x="278" y="45"/>
                  </a:cubicBezTo>
                  <a:cubicBezTo>
                    <a:pt x="270" y="41"/>
                    <a:pt x="270" y="41"/>
                    <a:pt x="270" y="41"/>
                  </a:cubicBezTo>
                  <a:cubicBezTo>
                    <a:pt x="273" y="36"/>
                    <a:pt x="273" y="36"/>
                    <a:pt x="273" y="36"/>
                  </a:cubicBezTo>
                  <a:cubicBezTo>
                    <a:pt x="267" y="28"/>
                    <a:pt x="267" y="28"/>
                    <a:pt x="267" y="28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246" y="18"/>
                    <a:pt x="243" y="18"/>
                    <a:pt x="240" y="18"/>
                  </a:cubicBezTo>
                  <a:cubicBezTo>
                    <a:pt x="238" y="18"/>
                    <a:pt x="237" y="18"/>
                    <a:pt x="235" y="18"/>
                  </a:cubicBezTo>
                  <a:cubicBezTo>
                    <a:pt x="233" y="19"/>
                    <a:pt x="231" y="17"/>
                    <a:pt x="229" y="11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190" y="36"/>
                    <a:pt x="190" y="36"/>
                    <a:pt x="190" y="36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67" y="46"/>
                    <a:pt x="167" y="46"/>
                    <a:pt x="167" y="46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88" y="64"/>
                    <a:pt x="86" y="64"/>
                    <a:pt x="83" y="64"/>
                  </a:cubicBezTo>
                  <a:cubicBezTo>
                    <a:pt x="80" y="64"/>
                    <a:pt x="80" y="67"/>
                    <a:pt x="82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83"/>
                    <a:pt x="100" y="83"/>
                    <a:pt x="100" y="83"/>
                  </a:cubicBezTo>
                  <a:cubicBezTo>
                    <a:pt x="100" y="92"/>
                    <a:pt x="100" y="92"/>
                    <a:pt x="100" y="92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74" y="90"/>
                    <a:pt x="67" y="91"/>
                    <a:pt x="66" y="91"/>
                  </a:cubicBezTo>
                  <a:cubicBezTo>
                    <a:pt x="64" y="91"/>
                    <a:pt x="62" y="89"/>
                    <a:pt x="61" y="84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1" y="83"/>
                    <a:pt x="37" y="86"/>
                    <a:pt x="35" y="86"/>
                  </a:cubicBezTo>
                  <a:cubicBezTo>
                    <a:pt x="33" y="86"/>
                    <a:pt x="28" y="86"/>
                    <a:pt x="19" y="8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8" y="119"/>
                    <a:pt x="28" y="119"/>
                    <a:pt x="28" y="119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6" y="134"/>
                    <a:pt x="46" y="134"/>
                    <a:pt x="46" y="134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54" y="135"/>
                    <a:pt x="54" y="135"/>
                    <a:pt x="54" y="135"/>
                  </a:cubicBezTo>
                  <a:cubicBezTo>
                    <a:pt x="58" y="132"/>
                    <a:pt x="61" y="131"/>
                    <a:pt x="64" y="131"/>
                  </a:cubicBezTo>
                  <a:cubicBezTo>
                    <a:pt x="67" y="131"/>
                    <a:pt x="70" y="133"/>
                    <a:pt x="73" y="136"/>
                  </a:cubicBezTo>
                  <a:cubicBezTo>
                    <a:pt x="77" y="145"/>
                    <a:pt x="77" y="145"/>
                    <a:pt x="77" y="145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81" y="157"/>
                    <a:pt x="81" y="157"/>
                    <a:pt x="81" y="157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14" y="186"/>
                    <a:pt x="114" y="186"/>
                    <a:pt x="114" y="186"/>
                  </a:cubicBezTo>
                  <a:cubicBezTo>
                    <a:pt x="104" y="267"/>
                    <a:pt x="104" y="267"/>
                    <a:pt x="104" y="267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112" y="292"/>
                    <a:pt x="112" y="292"/>
                    <a:pt x="112" y="292"/>
                  </a:cubicBezTo>
                  <a:cubicBezTo>
                    <a:pt x="114" y="299"/>
                    <a:pt x="114" y="299"/>
                    <a:pt x="114" y="299"/>
                  </a:cubicBezTo>
                  <a:cubicBezTo>
                    <a:pt x="150" y="311"/>
                    <a:pt x="150" y="311"/>
                    <a:pt x="150" y="311"/>
                  </a:cubicBezTo>
                  <a:cubicBezTo>
                    <a:pt x="176" y="307"/>
                    <a:pt x="176" y="307"/>
                    <a:pt x="176" y="307"/>
                  </a:cubicBezTo>
                  <a:cubicBezTo>
                    <a:pt x="190" y="307"/>
                    <a:pt x="190" y="307"/>
                    <a:pt x="190" y="307"/>
                  </a:cubicBezTo>
                  <a:cubicBezTo>
                    <a:pt x="195" y="319"/>
                    <a:pt x="195" y="319"/>
                    <a:pt x="195" y="319"/>
                  </a:cubicBezTo>
                  <a:cubicBezTo>
                    <a:pt x="212" y="319"/>
                    <a:pt x="212" y="319"/>
                    <a:pt x="212" y="319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2" y="314"/>
                    <a:pt x="242" y="314"/>
                    <a:pt x="242" y="314"/>
                  </a:cubicBezTo>
                  <a:cubicBezTo>
                    <a:pt x="242" y="304"/>
                    <a:pt x="242" y="304"/>
                    <a:pt x="242" y="304"/>
                  </a:cubicBezTo>
                  <a:cubicBezTo>
                    <a:pt x="245" y="293"/>
                    <a:pt x="245" y="293"/>
                    <a:pt x="245" y="293"/>
                  </a:cubicBezTo>
                  <a:cubicBezTo>
                    <a:pt x="265" y="279"/>
                    <a:pt x="265" y="279"/>
                    <a:pt x="265" y="279"/>
                  </a:cubicBezTo>
                  <a:cubicBezTo>
                    <a:pt x="281" y="283"/>
                    <a:pt x="281" y="283"/>
                    <a:pt x="281" y="283"/>
                  </a:cubicBezTo>
                  <a:cubicBezTo>
                    <a:pt x="305" y="285"/>
                    <a:pt x="305" y="285"/>
                    <a:pt x="305" y="285"/>
                  </a:cubicBezTo>
                  <a:cubicBezTo>
                    <a:pt x="335" y="300"/>
                    <a:pt x="335" y="300"/>
                    <a:pt x="335" y="300"/>
                  </a:cubicBezTo>
                  <a:cubicBezTo>
                    <a:pt x="350" y="293"/>
                    <a:pt x="350" y="293"/>
                    <a:pt x="350" y="293"/>
                  </a:cubicBezTo>
                  <a:cubicBezTo>
                    <a:pt x="378" y="268"/>
                    <a:pt x="378" y="268"/>
                    <a:pt x="378" y="268"/>
                  </a:cubicBezTo>
                  <a:cubicBezTo>
                    <a:pt x="379" y="261"/>
                    <a:pt x="379" y="258"/>
                    <a:pt x="378" y="258"/>
                  </a:cubicBezTo>
                  <a:cubicBezTo>
                    <a:pt x="377" y="258"/>
                    <a:pt x="375" y="258"/>
                    <a:pt x="372" y="258"/>
                  </a:cubicBezTo>
                  <a:cubicBezTo>
                    <a:pt x="362" y="254"/>
                    <a:pt x="362" y="254"/>
                    <a:pt x="362" y="254"/>
                  </a:cubicBezTo>
                  <a:cubicBezTo>
                    <a:pt x="358" y="244"/>
                    <a:pt x="358" y="244"/>
                    <a:pt x="358" y="244"/>
                  </a:cubicBezTo>
                  <a:cubicBezTo>
                    <a:pt x="360" y="235"/>
                    <a:pt x="360" y="235"/>
                    <a:pt x="360" y="235"/>
                  </a:cubicBezTo>
                  <a:cubicBezTo>
                    <a:pt x="351" y="229"/>
                    <a:pt x="351" y="229"/>
                    <a:pt x="351" y="229"/>
                  </a:cubicBezTo>
                  <a:cubicBezTo>
                    <a:pt x="349" y="220"/>
                    <a:pt x="349" y="220"/>
                    <a:pt x="349" y="220"/>
                  </a:cubicBezTo>
                  <a:cubicBezTo>
                    <a:pt x="357" y="215"/>
                    <a:pt x="357" y="215"/>
                    <a:pt x="357" y="215"/>
                  </a:cubicBezTo>
                  <a:cubicBezTo>
                    <a:pt x="360" y="210"/>
                    <a:pt x="360" y="210"/>
                    <a:pt x="360" y="210"/>
                  </a:cubicBezTo>
                  <a:cubicBezTo>
                    <a:pt x="357" y="202"/>
                    <a:pt x="357" y="202"/>
                    <a:pt x="357" y="202"/>
                  </a:cubicBezTo>
                  <a:cubicBezTo>
                    <a:pt x="359" y="192"/>
                    <a:pt x="359" y="192"/>
                    <a:pt x="359" y="192"/>
                  </a:cubicBezTo>
                  <a:cubicBezTo>
                    <a:pt x="360" y="191"/>
                    <a:pt x="360" y="191"/>
                    <a:pt x="360" y="191"/>
                  </a:cubicBezTo>
                  <a:cubicBezTo>
                    <a:pt x="356" y="186"/>
                    <a:pt x="356" y="186"/>
                    <a:pt x="356" y="186"/>
                  </a:cubicBezTo>
                  <a:cubicBezTo>
                    <a:pt x="343" y="188"/>
                    <a:pt x="343" y="188"/>
                    <a:pt x="343" y="188"/>
                  </a:cubicBezTo>
                  <a:cubicBezTo>
                    <a:pt x="332" y="182"/>
                    <a:pt x="332" y="182"/>
                    <a:pt x="332" y="182"/>
                  </a:cubicBezTo>
                  <a:cubicBezTo>
                    <a:pt x="327" y="175"/>
                    <a:pt x="327" y="175"/>
                    <a:pt x="327" y="175"/>
                  </a:cubicBezTo>
                  <a:cubicBezTo>
                    <a:pt x="336" y="163"/>
                    <a:pt x="336" y="163"/>
                    <a:pt x="336" y="163"/>
                  </a:cubicBezTo>
                  <a:cubicBezTo>
                    <a:pt x="344" y="159"/>
                    <a:pt x="344" y="159"/>
                    <a:pt x="344" y="159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6" y="141"/>
                    <a:pt x="356" y="141"/>
                    <a:pt x="356" y="141"/>
                  </a:cubicBezTo>
                  <a:cubicBezTo>
                    <a:pt x="363" y="140"/>
                    <a:pt x="363" y="140"/>
                    <a:pt x="363" y="140"/>
                  </a:cubicBezTo>
                  <a:cubicBezTo>
                    <a:pt x="370" y="136"/>
                    <a:pt x="370" y="136"/>
                    <a:pt x="370" y="136"/>
                  </a:cubicBezTo>
                  <a:cubicBezTo>
                    <a:pt x="381" y="133"/>
                    <a:pt x="381" y="133"/>
                    <a:pt x="381" y="133"/>
                  </a:cubicBezTo>
                  <a:cubicBezTo>
                    <a:pt x="381" y="130"/>
                    <a:pt x="381" y="130"/>
                    <a:pt x="381" y="130"/>
                  </a:cubicBezTo>
                  <a:cubicBezTo>
                    <a:pt x="380" y="122"/>
                    <a:pt x="380" y="122"/>
                    <a:pt x="380" y="122"/>
                  </a:cubicBezTo>
                  <a:cubicBezTo>
                    <a:pt x="381" y="101"/>
                    <a:pt x="381" y="101"/>
                    <a:pt x="381" y="101"/>
                  </a:cubicBezTo>
                  <a:lnTo>
                    <a:pt x="397" y="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4360"/>
            <p:cNvSpPr>
              <a:spLocks/>
            </p:cNvSpPr>
            <p:nvPr/>
          </p:nvSpPr>
          <p:spPr bwMode="auto">
            <a:xfrm>
              <a:off x="1115616" y="2924944"/>
              <a:ext cx="360040" cy="360040"/>
            </a:xfrm>
            <a:custGeom>
              <a:avLst/>
              <a:gdLst>
                <a:gd name="T0" fmla="*/ 173 w 501"/>
                <a:gd name="T1" fmla="*/ 0 h 548"/>
                <a:gd name="T2" fmla="*/ 210 w 501"/>
                <a:gd name="T3" fmla="*/ 320 h 548"/>
                <a:gd name="T4" fmla="*/ 115 w 501"/>
                <a:gd name="T5" fmla="*/ 353 h 548"/>
                <a:gd name="T6" fmla="*/ 91 w 501"/>
                <a:gd name="T7" fmla="*/ 343 h 548"/>
                <a:gd name="T8" fmla="*/ 70 w 501"/>
                <a:gd name="T9" fmla="*/ 356 h 548"/>
                <a:gd name="T10" fmla="*/ 42 w 501"/>
                <a:gd name="T11" fmla="*/ 369 h 548"/>
                <a:gd name="T12" fmla="*/ 21 w 501"/>
                <a:gd name="T13" fmla="*/ 342 h 548"/>
                <a:gd name="T14" fmla="*/ 13 w 501"/>
                <a:gd name="T15" fmla="*/ 377 h 548"/>
                <a:gd name="T16" fmla="*/ 2 w 501"/>
                <a:gd name="T17" fmla="*/ 388 h 548"/>
                <a:gd name="T18" fmla="*/ 7 w 501"/>
                <a:gd name="T19" fmla="*/ 424 h 548"/>
                <a:gd name="T20" fmla="*/ 26 w 501"/>
                <a:gd name="T21" fmla="*/ 443 h 548"/>
                <a:gd name="T22" fmla="*/ 23 w 501"/>
                <a:gd name="T23" fmla="*/ 470 h 548"/>
                <a:gd name="T24" fmla="*/ 29 w 501"/>
                <a:gd name="T25" fmla="*/ 480 h 548"/>
                <a:gd name="T26" fmla="*/ 45 w 501"/>
                <a:gd name="T27" fmla="*/ 482 h 548"/>
                <a:gd name="T28" fmla="*/ 72 w 501"/>
                <a:gd name="T29" fmla="*/ 478 h 548"/>
                <a:gd name="T30" fmla="*/ 100 w 501"/>
                <a:gd name="T31" fmla="*/ 465 h 548"/>
                <a:gd name="T32" fmla="*/ 109 w 501"/>
                <a:gd name="T33" fmla="*/ 497 h 548"/>
                <a:gd name="T34" fmla="*/ 117 w 501"/>
                <a:gd name="T35" fmla="*/ 516 h 548"/>
                <a:gd name="T36" fmla="*/ 143 w 501"/>
                <a:gd name="T37" fmla="*/ 537 h 548"/>
                <a:gd name="T38" fmla="*/ 170 w 501"/>
                <a:gd name="T39" fmla="*/ 537 h 548"/>
                <a:gd name="T40" fmla="*/ 185 w 501"/>
                <a:gd name="T41" fmla="*/ 544 h 548"/>
                <a:gd name="T42" fmla="*/ 205 w 501"/>
                <a:gd name="T43" fmla="*/ 535 h 548"/>
                <a:gd name="T44" fmla="*/ 215 w 501"/>
                <a:gd name="T45" fmla="*/ 506 h 548"/>
                <a:gd name="T46" fmla="*/ 217 w 501"/>
                <a:gd name="T47" fmla="*/ 480 h 548"/>
                <a:gd name="T48" fmla="*/ 235 w 501"/>
                <a:gd name="T49" fmla="*/ 467 h 548"/>
                <a:gd name="T50" fmla="*/ 242 w 501"/>
                <a:gd name="T51" fmla="*/ 440 h 548"/>
                <a:gd name="T52" fmla="*/ 255 w 501"/>
                <a:gd name="T53" fmla="*/ 432 h 548"/>
                <a:gd name="T54" fmla="*/ 282 w 501"/>
                <a:gd name="T55" fmla="*/ 416 h 548"/>
                <a:gd name="T56" fmla="*/ 300 w 501"/>
                <a:gd name="T57" fmla="*/ 400 h 548"/>
                <a:gd name="T58" fmla="*/ 312 w 501"/>
                <a:gd name="T59" fmla="*/ 388 h 548"/>
                <a:gd name="T60" fmla="*/ 342 w 501"/>
                <a:gd name="T61" fmla="*/ 373 h 548"/>
                <a:gd name="T62" fmla="*/ 379 w 501"/>
                <a:gd name="T63" fmla="*/ 370 h 548"/>
                <a:gd name="T64" fmla="*/ 404 w 501"/>
                <a:gd name="T65" fmla="*/ 372 h 548"/>
                <a:gd name="T66" fmla="*/ 452 w 501"/>
                <a:gd name="T67" fmla="*/ 359 h 548"/>
                <a:gd name="T68" fmla="*/ 493 w 501"/>
                <a:gd name="T69" fmla="*/ 339 h 548"/>
                <a:gd name="T70" fmla="*/ 501 w 501"/>
                <a:gd name="T71" fmla="*/ 282 h 548"/>
                <a:gd name="T72" fmla="*/ 476 w 501"/>
                <a:gd name="T73" fmla="*/ 223 h 548"/>
                <a:gd name="T74" fmla="*/ 473 w 501"/>
                <a:gd name="T75" fmla="*/ 203 h 548"/>
                <a:gd name="T76" fmla="*/ 450 w 501"/>
                <a:gd name="T77" fmla="*/ 186 h 548"/>
                <a:gd name="T78" fmla="*/ 431 w 501"/>
                <a:gd name="T79" fmla="*/ 177 h 548"/>
                <a:gd name="T80" fmla="*/ 406 w 501"/>
                <a:gd name="T81" fmla="*/ 142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1" h="548">
                  <a:moveTo>
                    <a:pt x="224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99" y="309"/>
                    <a:pt x="199" y="309"/>
                    <a:pt x="199" y="309"/>
                  </a:cubicBezTo>
                  <a:cubicBezTo>
                    <a:pt x="210" y="320"/>
                    <a:pt x="210" y="320"/>
                    <a:pt x="210" y="320"/>
                  </a:cubicBezTo>
                  <a:cubicBezTo>
                    <a:pt x="205" y="353"/>
                    <a:pt x="205" y="353"/>
                    <a:pt x="205" y="353"/>
                  </a:cubicBezTo>
                  <a:cubicBezTo>
                    <a:pt x="115" y="353"/>
                    <a:pt x="115" y="353"/>
                    <a:pt x="115" y="353"/>
                  </a:cubicBezTo>
                  <a:cubicBezTo>
                    <a:pt x="95" y="351"/>
                    <a:pt x="95" y="351"/>
                    <a:pt x="95" y="351"/>
                  </a:cubicBezTo>
                  <a:cubicBezTo>
                    <a:pt x="91" y="343"/>
                    <a:pt x="91" y="343"/>
                    <a:pt x="91" y="343"/>
                  </a:cubicBezTo>
                  <a:cubicBezTo>
                    <a:pt x="87" y="351"/>
                    <a:pt x="87" y="351"/>
                    <a:pt x="87" y="351"/>
                  </a:cubicBezTo>
                  <a:cubicBezTo>
                    <a:pt x="78" y="354"/>
                    <a:pt x="72" y="356"/>
                    <a:pt x="70" y="356"/>
                  </a:cubicBezTo>
                  <a:cubicBezTo>
                    <a:pt x="68" y="356"/>
                    <a:pt x="60" y="354"/>
                    <a:pt x="48" y="352"/>
                  </a:cubicBezTo>
                  <a:cubicBezTo>
                    <a:pt x="42" y="369"/>
                    <a:pt x="42" y="369"/>
                    <a:pt x="42" y="369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21" y="342"/>
                    <a:pt x="21" y="342"/>
                    <a:pt x="21" y="342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3" y="377"/>
                    <a:pt x="13" y="377"/>
                    <a:pt x="13" y="3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2" y="388"/>
                    <a:pt x="2" y="388"/>
                    <a:pt x="2" y="388"/>
                  </a:cubicBezTo>
                  <a:cubicBezTo>
                    <a:pt x="8" y="405"/>
                    <a:pt x="8" y="405"/>
                    <a:pt x="8" y="405"/>
                  </a:cubicBezTo>
                  <a:cubicBezTo>
                    <a:pt x="7" y="424"/>
                    <a:pt x="7" y="424"/>
                    <a:pt x="7" y="424"/>
                  </a:cubicBezTo>
                  <a:cubicBezTo>
                    <a:pt x="18" y="433"/>
                    <a:pt x="18" y="433"/>
                    <a:pt x="18" y="433"/>
                  </a:cubicBezTo>
                  <a:cubicBezTo>
                    <a:pt x="26" y="443"/>
                    <a:pt x="26" y="443"/>
                    <a:pt x="26" y="443"/>
                  </a:cubicBezTo>
                  <a:cubicBezTo>
                    <a:pt x="28" y="462"/>
                    <a:pt x="28" y="462"/>
                    <a:pt x="28" y="462"/>
                  </a:cubicBezTo>
                  <a:cubicBezTo>
                    <a:pt x="23" y="470"/>
                    <a:pt x="23" y="470"/>
                    <a:pt x="23" y="470"/>
                  </a:cubicBezTo>
                  <a:cubicBezTo>
                    <a:pt x="27" y="471"/>
                    <a:pt x="27" y="471"/>
                    <a:pt x="27" y="471"/>
                  </a:cubicBezTo>
                  <a:cubicBezTo>
                    <a:pt x="29" y="480"/>
                    <a:pt x="29" y="480"/>
                    <a:pt x="29" y="480"/>
                  </a:cubicBezTo>
                  <a:cubicBezTo>
                    <a:pt x="44" y="475"/>
                    <a:pt x="44" y="475"/>
                    <a:pt x="44" y="475"/>
                  </a:cubicBezTo>
                  <a:cubicBezTo>
                    <a:pt x="45" y="482"/>
                    <a:pt x="45" y="482"/>
                    <a:pt x="45" y="482"/>
                  </a:cubicBezTo>
                  <a:cubicBezTo>
                    <a:pt x="61" y="471"/>
                    <a:pt x="61" y="471"/>
                    <a:pt x="61" y="471"/>
                  </a:cubicBezTo>
                  <a:cubicBezTo>
                    <a:pt x="72" y="478"/>
                    <a:pt x="72" y="478"/>
                    <a:pt x="72" y="478"/>
                  </a:cubicBezTo>
                  <a:cubicBezTo>
                    <a:pt x="89" y="465"/>
                    <a:pt x="89" y="465"/>
                    <a:pt x="89" y="465"/>
                  </a:cubicBezTo>
                  <a:cubicBezTo>
                    <a:pt x="100" y="465"/>
                    <a:pt x="100" y="465"/>
                    <a:pt x="100" y="465"/>
                  </a:cubicBezTo>
                  <a:cubicBezTo>
                    <a:pt x="100" y="479"/>
                    <a:pt x="100" y="479"/>
                    <a:pt x="100" y="479"/>
                  </a:cubicBezTo>
                  <a:cubicBezTo>
                    <a:pt x="109" y="497"/>
                    <a:pt x="109" y="497"/>
                    <a:pt x="109" y="497"/>
                  </a:cubicBezTo>
                  <a:cubicBezTo>
                    <a:pt x="118" y="506"/>
                    <a:pt x="118" y="506"/>
                    <a:pt x="118" y="506"/>
                  </a:cubicBezTo>
                  <a:cubicBezTo>
                    <a:pt x="117" y="516"/>
                    <a:pt x="117" y="516"/>
                    <a:pt x="117" y="516"/>
                  </a:cubicBezTo>
                  <a:cubicBezTo>
                    <a:pt x="123" y="543"/>
                    <a:pt x="123" y="543"/>
                    <a:pt x="123" y="543"/>
                  </a:cubicBezTo>
                  <a:cubicBezTo>
                    <a:pt x="143" y="537"/>
                    <a:pt x="143" y="537"/>
                    <a:pt x="143" y="537"/>
                  </a:cubicBezTo>
                  <a:cubicBezTo>
                    <a:pt x="158" y="548"/>
                    <a:pt x="158" y="548"/>
                    <a:pt x="158" y="548"/>
                  </a:cubicBezTo>
                  <a:cubicBezTo>
                    <a:pt x="170" y="537"/>
                    <a:pt x="170" y="537"/>
                    <a:pt x="170" y="537"/>
                  </a:cubicBezTo>
                  <a:cubicBezTo>
                    <a:pt x="185" y="527"/>
                    <a:pt x="185" y="527"/>
                    <a:pt x="185" y="527"/>
                  </a:cubicBezTo>
                  <a:cubicBezTo>
                    <a:pt x="185" y="544"/>
                    <a:pt x="185" y="544"/>
                    <a:pt x="185" y="544"/>
                  </a:cubicBezTo>
                  <a:cubicBezTo>
                    <a:pt x="197" y="545"/>
                    <a:pt x="197" y="545"/>
                    <a:pt x="197" y="545"/>
                  </a:cubicBezTo>
                  <a:cubicBezTo>
                    <a:pt x="205" y="535"/>
                    <a:pt x="205" y="535"/>
                    <a:pt x="205" y="535"/>
                  </a:cubicBezTo>
                  <a:cubicBezTo>
                    <a:pt x="205" y="530"/>
                    <a:pt x="205" y="530"/>
                    <a:pt x="205" y="530"/>
                  </a:cubicBezTo>
                  <a:cubicBezTo>
                    <a:pt x="215" y="506"/>
                    <a:pt x="215" y="506"/>
                    <a:pt x="215" y="506"/>
                  </a:cubicBezTo>
                  <a:cubicBezTo>
                    <a:pt x="212" y="488"/>
                    <a:pt x="212" y="488"/>
                    <a:pt x="212" y="488"/>
                  </a:cubicBezTo>
                  <a:cubicBezTo>
                    <a:pt x="217" y="480"/>
                    <a:pt x="217" y="480"/>
                    <a:pt x="217" y="480"/>
                  </a:cubicBezTo>
                  <a:cubicBezTo>
                    <a:pt x="229" y="480"/>
                    <a:pt x="229" y="480"/>
                    <a:pt x="229" y="480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40" y="453"/>
                    <a:pt x="240" y="453"/>
                    <a:pt x="240" y="453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51" y="423"/>
                    <a:pt x="251" y="423"/>
                    <a:pt x="251" y="423"/>
                  </a:cubicBezTo>
                  <a:cubicBezTo>
                    <a:pt x="255" y="432"/>
                    <a:pt x="255" y="432"/>
                    <a:pt x="255" y="432"/>
                  </a:cubicBezTo>
                  <a:cubicBezTo>
                    <a:pt x="270" y="438"/>
                    <a:pt x="270" y="438"/>
                    <a:pt x="270" y="438"/>
                  </a:cubicBezTo>
                  <a:cubicBezTo>
                    <a:pt x="282" y="416"/>
                    <a:pt x="282" y="416"/>
                    <a:pt x="282" y="416"/>
                  </a:cubicBezTo>
                  <a:cubicBezTo>
                    <a:pt x="294" y="410"/>
                    <a:pt x="294" y="410"/>
                    <a:pt x="294" y="410"/>
                  </a:cubicBezTo>
                  <a:cubicBezTo>
                    <a:pt x="300" y="400"/>
                    <a:pt x="300" y="400"/>
                    <a:pt x="300" y="400"/>
                  </a:cubicBezTo>
                  <a:cubicBezTo>
                    <a:pt x="312" y="399"/>
                    <a:pt x="312" y="399"/>
                    <a:pt x="312" y="399"/>
                  </a:cubicBezTo>
                  <a:cubicBezTo>
                    <a:pt x="312" y="388"/>
                    <a:pt x="312" y="388"/>
                    <a:pt x="312" y="388"/>
                  </a:cubicBezTo>
                  <a:cubicBezTo>
                    <a:pt x="325" y="384"/>
                    <a:pt x="325" y="384"/>
                    <a:pt x="325" y="384"/>
                  </a:cubicBezTo>
                  <a:cubicBezTo>
                    <a:pt x="342" y="373"/>
                    <a:pt x="342" y="373"/>
                    <a:pt x="342" y="373"/>
                  </a:cubicBezTo>
                  <a:cubicBezTo>
                    <a:pt x="359" y="367"/>
                    <a:pt x="359" y="367"/>
                    <a:pt x="359" y="367"/>
                  </a:cubicBezTo>
                  <a:cubicBezTo>
                    <a:pt x="379" y="370"/>
                    <a:pt x="379" y="370"/>
                    <a:pt x="379" y="370"/>
                  </a:cubicBezTo>
                  <a:cubicBezTo>
                    <a:pt x="380" y="373"/>
                    <a:pt x="380" y="373"/>
                    <a:pt x="380" y="373"/>
                  </a:cubicBezTo>
                  <a:cubicBezTo>
                    <a:pt x="404" y="372"/>
                    <a:pt x="404" y="372"/>
                    <a:pt x="404" y="372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52" y="359"/>
                    <a:pt x="452" y="359"/>
                    <a:pt x="452" y="359"/>
                  </a:cubicBezTo>
                  <a:cubicBezTo>
                    <a:pt x="481" y="354"/>
                    <a:pt x="481" y="354"/>
                    <a:pt x="481" y="354"/>
                  </a:cubicBezTo>
                  <a:cubicBezTo>
                    <a:pt x="493" y="339"/>
                    <a:pt x="493" y="339"/>
                    <a:pt x="493" y="339"/>
                  </a:cubicBezTo>
                  <a:cubicBezTo>
                    <a:pt x="499" y="314"/>
                    <a:pt x="499" y="314"/>
                    <a:pt x="499" y="314"/>
                  </a:cubicBezTo>
                  <a:cubicBezTo>
                    <a:pt x="501" y="282"/>
                    <a:pt x="501" y="282"/>
                    <a:pt x="501" y="282"/>
                  </a:cubicBezTo>
                  <a:cubicBezTo>
                    <a:pt x="500" y="220"/>
                    <a:pt x="500" y="220"/>
                    <a:pt x="500" y="220"/>
                  </a:cubicBezTo>
                  <a:cubicBezTo>
                    <a:pt x="476" y="223"/>
                    <a:pt x="476" y="223"/>
                    <a:pt x="476" y="223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73" y="203"/>
                    <a:pt x="473" y="203"/>
                    <a:pt x="473" y="203"/>
                  </a:cubicBezTo>
                  <a:cubicBezTo>
                    <a:pt x="471" y="191"/>
                    <a:pt x="471" y="191"/>
                    <a:pt x="471" y="191"/>
                  </a:cubicBezTo>
                  <a:cubicBezTo>
                    <a:pt x="450" y="186"/>
                    <a:pt x="450" y="186"/>
                    <a:pt x="450" y="186"/>
                  </a:cubicBezTo>
                  <a:cubicBezTo>
                    <a:pt x="442" y="175"/>
                    <a:pt x="442" y="175"/>
                    <a:pt x="442" y="175"/>
                  </a:cubicBezTo>
                  <a:cubicBezTo>
                    <a:pt x="431" y="177"/>
                    <a:pt x="431" y="177"/>
                    <a:pt x="431" y="177"/>
                  </a:cubicBezTo>
                  <a:cubicBezTo>
                    <a:pt x="406" y="152"/>
                    <a:pt x="406" y="152"/>
                    <a:pt x="406" y="152"/>
                  </a:cubicBezTo>
                  <a:cubicBezTo>
                    <a:pt x="406" y="142"/>
                    <a:pt x="406" y="142"/>
                    <a:pt x="406" y="142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n w="127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5004048" y="1700808"/>
            <a:ext cx="936104" cy="864096"/>
            <a:chOff x="5724128" y="4941168"/>
            <a:chExt cx="936104" cy="864096"/>
          </a:xfrm>
        </p:grpSpPr>
        <p:sp>
          <p:nvSpPr>
            <p:cNvPr id="34" name="Freeform 4360"/>
            <p:cNvSpPr>
              <a:spLocks/>
            </p:cNvSpPr>
            <p:nvPr/>
          </p:nvSpPr>
          <p:spPr bwMode="auto">
            <a:xfrm>
              <a:off x="5724128" y="4941168"/>
              <a:ext cx="936104" cy="864096"/>
            </a:xfrm>
            <a:custGeom>
              <a:avLst/>
              <a:gdLst>
                <a:gd name="T0" fmla="*/ 173 w 501"/>
                <a:gd name="T1" fmla="*/ 0 h 548"/>
                <a:gd name="T2" fmla="*/ 210 w 501"/>
                <a:gd name="T3" fmla="*/ 320 h 548"/>
                <a:gd name="T4" fmla="*/ 115 w 501"/>
                <a:gd name="T5" fmla="*/ 353 h 548"/>
                <a:gd name="T6" fmla="*/ 91 w 501"/>
                <a:gd name="T7" fmla="*/ 343 h 548"/>
                <a:gd name="T8" fmla="*/ 70 w 501"/>
                <a:gd name="T9" fmla="*/ 356 h 548"/>
                <a:gd name="T10" fmla="*/ 42 w 501"/>
                <a:gd name="T11" fmla="*/ 369 h 548"/>
                <a:gd name="T12" fmla="*/ 21 w 501"/>
                <a:gd name="T13" fmla="*/ 342 h 548"/>
                <a:gd name="T14" fmla="*/ 13 w 501"/>
                <a:gd name="T15" fmla="*/ 377 h 548"/>
                <a:gd name="T16" fmla="*/ 2 w 501"/>
                <a:gd name="T17" fmla="*/ 388 h 548"/>
                <a:gd name="T18" fmla="*/ 7 w 501"/>
                <a:gd name="T19" fmla="*/ 424 h 548"/>
                <a:gd name="T20" fmla="*/ 26 w 501"/>
                <a:gd name="T21" fmla="*/ 443 h 548"/>
                <a:gd name="T22" fmla="*/ 23 w 501"/>
                <a:gd name="T23" fmla="*/ 470 h 548"/>
                <a:gd name="T24" fmla="*/ 29 w 501"/>
                <a:gd name="T25" fmla="*/ 480 h 548"/>
                <a:gd name="T26" fmla="*/ 45 w 501"/>
                <a:gd name="T27" fmla="*/ 482 h 548"/>
                <a:gd name="T28" fmla="*/ 72 w 501"/>
                <a:gd name="T29" fmla="*/ 478 h 548"/>
                <a:gd name="T30" fmla="*/ 100 w 501"/>
                <a:gd name="T31" fmla="*/ 465 h 548"/>
                <a:gd name="T32" fmla="*/ 109 w 501"/>
                <a:gd name="T33" fmla="*/ 497 h 548"/>
                <a:gd name="T34" fmla="*/ 117 w 501"/>
                <a:gd name="T35" fmla="*/ 516 h 548"/>
                <a:gd name="T36" fmla="*/ 143 w 501"/>
                <a:gd name="T37" fmla="*/ 537 h 548"/>
                <a:gd name="T38" fmla="*/ 170 w 501"/>
                <a:gd name="T39" fmla="*/ 537 h 548"/>
                <a:gd name="T40" fmla="*/ 185 w 501"/>
                <a:gd name="T41" fmla="*/ 544 h 548"/>
                <a:gd name="T42" fmla="*/ 205 w 501"/>
                <a:gd name="T43" fmla="*/ 535 h 548"/>
                <a:gd name="T44" fmla="*/ 215 w 501"/>
                <a:gd name="T45" fmla="*/ 506 h 548"/>
                <a:gd name="T46" fmla="*/ 217 w 501"/>
                <a:gd name="T47" fmla="*/ 480 h 548"/>
                <a:gd name="T48" fmla="*/ 235 w 501"/>
                <a:gd name="T49" fmla="*/ 467 h 548"/>
                <a:gd name="T50" fmla="*/ 242 w 501"/>
                <a:gd name="T51" fmla="*/ 440 h 548"/>
                <a:gd name="T52" fmla="*/ 255 w 501"/>
                <a:gd name="T53" fmla="*/ 432 h 548"/>
                <a:gd name="T54" fmla="*/ 282 w 501"/>
                <a:gd name="T55" fmla="*/ 416 h 548"/>
                <a:gd name="T56" fmla="*/ 300 w 501"/>
                <a:gd name="T57" fmla="*/ 400 h 548"/>
                <a:gd name="T58" fmla="*/ 312 w 501"/>
                <a:gd name="T59" fmla="*/ 388 h 548"/>
                <a:gd name="T60" fmla="*/ 342 w 501"/>
                <a:gd name="T61" fmla="*/ 373 h 548"/>
                <a:gd name="T62" fmla="*/ 379 w 501"/>
                <a:gd name="T63" fmla="*/ 370 h 548"/>
                <a:gd name="T64" fmla="*/ 404 w 501"/>
                <a:gd name="T65" fmla="*/ 372 h 548"/>
                <a:gd name="T66" fmla="*/ 452 w 501"/>
                <a:gd name="T67" fmla="*/ 359 h 548"/>
                <a:gd name="T68" fmla="*/ 493 w 501"/>
                <a:gd name="T69" fmla="*/ 339 h 548"/>
                <a:gd name="T70" fmla="*/ 501 w 501"/>
                <a:gd name="T71" fmla="*/ 282 h 548"/>
                <a:gd name="T72" fmla="*/ 476 w 501"/>
                <a:gd name="T73" fmla="*/ 223 h 548"/>
                <a:gd name="T74" fmla="*/ 473 w 501"/>
                <a:gd name="T75" fmla="*/ 203 h 548"/>
                <a:gd name="T76" fmla="*/ 450 w 501"/>
                <a:gd name="T77" fmla="*/ 186 h 548"/>
                <a:gd name="T78" fmla="*/ 431 w 501"/>
                <a:gd name="T79" fmla="*/ 177 h 548"/>
                <a:gd name="T80" fmla="*/ 406 w 501"/>
                <a:gd name="T81" fmla="*/ 142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1" h="548">
                  <a:moveTo>
                    <a:pt x="224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99" y="309"/>
                    <a:pt x="199" y="309"/>
                    <a:pt x="199" y="309"/>
                  </a:cubicBezTo>
                  <a:cubicBezTo>
                    <a:pt x="210" y="320"/>
                    <a:pt x="210" y="320"/>
                    <a:pt x="210" y="320"/>
                  </a:cubicBezTo>
                  <a:cubicBezTo>
                    <a:pt x="205" y="353"/>
                    <a:pt x="205" y="353"/>
                    <a:pt x="205" y="353"/>
                  </a:cubicBezTo>
                  <a:cubicBezTo>
                    <a:pt x="115" y="353"/>
                    <a:pt x="115" y="353"/>
                    <a:pt x="115" y="353"/>
                  </a:cubicBezTo>
                  <a:cubicBezTo>
                    <a:pt x="95" y="351"/>
                    <a:pt x="95" y="351"/>
                    <a:pt x="95" y="351"/>
                  </a:cubicBezTo>
                  <a:cubicBezTo>
                    <a:pt x="91" y="343"/>
                    <a:pt x="91" y="343"/>
                    <a:pt x="91" y="343"/>
                  </a:cubicBezTo>
                  <a:cubicBezTo>
                    <a:pt x="87" y="351"/>
                    <a:pt x="87" y="351"/>
                    <a:pt x="87" y="351"/>
                  </a:cubicBezTo>
                  <a:cubicBezTo>
                    <a:pt x="78" y="354"/>
                    <a:pt x="72" y="356"/>
                    <a:pt x="70" y="356"/>
                  </a:cubicBezTo>
                  <a:cubicBezTo>
                    <a:pt x="68" y="356"/>
                    <a:pt x="60" y="354"/>
                    <a:pt x="48" y="352"/>
                  </a:cubicBezTo>
                  <a:cubicBezTo>
                    <a:pt x="42" y="369"/>
                    <a:pt x="42" y="369"/>
                    <a:pt x="42" y="369"/>
                  </a:cubicBezTo>
                  <a:cubicBezTo>
                    <a:pt x="33" y="355"/>
                    <a:pt x="33" y="355"/>
                    <a:pt x="33" y="355"/>
                  </a:cubicBezTo>
                  <a:cubicBezTo>
                    <a:pt x="21" y="342"/>
                    <a:pt x="21" y="342"/>
                    <a:pt x="21" y="342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3" y="377"/>
                    <a:pt x="13" y="377"/>
                    <a:pt x="13" y="377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2" y="388"/>
                    <a:pt x="2" y="388"/>
                    <a:pt x="2" y="388"/>
                  </a:cubicBezTo>
                  <a:cubicBezTo>
                    <a:pt x="8" y="405"/>
                    <a:pt x="8" y="405"/>
                    <a:pt x="8" y="405"/>
                  </a:cubicBezTo>
                  <a:cubicBezTo>
                    <a:pt x="7" y="424"/>
                    <a:pt x="7" y="424"/>
                    <a:pt x="7" y="424"/>
                  </a:cubicBezTo>
                  <a:cubicBezTo>
                    <a:pt x="18" y="433"/>
                    <a:pt x="18" y="433"/>
                    <a:pt x="18" y="433"/>
                  </a:cubicBezTo>
                  <a:cubicBezTo>
                    <a:pt x="26" y="443"/>
                    <a:pt x="26" y="443"/>
                    <a:pt x="26" y="443"/>
                  </a:cubicBezTo>
                  <a:cubicBezTo>
                    <a:pt x="28" y="462"/>
                    <a:pt x="28" y="462"/>
                    <a:pt x="28" y="462"/>
                  </a:cubicBezTo>
                  <a:cubicBezTo>
                    <a:pt x="23" y="470"/>
                    <a:pt x="23" y="470"/>
                    <a:pt x="23" y="470"/>
                  </a:cubicBezTo>
                  <a:cubicBezTo>
                    <a:pt x="27" y="471"/>
                    <a:pt x="27" y="471"/>
                    <a:pt x="27" y="471"/>
                  </a:cubicBezTo>
                  <a:cubicBezTo>
                    <a:pt x="29" y="480"/>
                    <a:pt x="29" y="480"/>
                    <a:pt x="29" y="480"/>
                  </a:cubicBezTo>
                  <a:cubicBezTo>
                    <a:pt x="44" y="475"/>
                    <a:pt x="44" y="475"/>
                    <a:pt x="44" y="475"/>
                  </a:cubicBezTo>
                  <a:cubicBezTo>
                    <a:pt x="45" y="482"/>
                    <a:pt x="45" y="482"/>
                    <a:pt x="45" y="482"/>
                  </a:cubicBezTo>
                  <a:cubicBezTo>
                    <a:pt x="61" y="471"/>
                    <a:pt x="61" y="471"/>
                    <a:pt x="61" y="471"/>
                  </a:cubicBezTo>
                  <a:cubicBezTo>
                    <a:pt x="72" y="478"/>
                    <a:pt x="72" y="478"/>
                    <a:pt x="72" y="478"/>
                  </a:cubicBezTo>
                  <a:cubicBezTo>
                    <a:pt x="89" y="465"/>
                    <a:pt x="89" y="465"/>
                    <a:pt x="89" y="465"/>
                  </a:cubicBezTo>
                  <a:cubicBezTo>
                    <a:pt x="100" y="465"/>
                    <a:pt x="100" y="465"/>
                    <a:pt x="100" y="465"/>
                  </a:cubicBezTo>
                  <a:cubicBezTo>
                    <a:pt x="100" y="479"/>
                    <a:pt x="100" y="479"/>
                    <a:pt x="100" y="479"/>
                  </a:cubicBezTo>
                  <a:cubicBezTo>
                    <a:pt x="109" y="497"/>
                    <a:pt x="109" y="497"/>
                    <a:pt x="109" y="497"/>
                  </a:cubicBezTo>
                  <a:cubicBezTo>
                    <a:pt x="118" y="506"/>
                    <a:pt x="118" y="506"/>
                    <a:pt x="118" y="506"/>
                  </a:cubicBezTo>
                  <a:cubicBezTo>
                    <a:pt x="117" y="516"/>
                    <a:pt x="117" y="516"/>
                    <a:pt x="117" y="516"/>
                  </a:cubicBezTo>
                  <a:cubicBezTo>
                    <a:pt x="123" y="543"/>
                    <a:pt x="123" y="543"/>
                    <a:pt x="123" y="543"/>
                  </a:cubicBezTo>
                  <a:cubicBezTo>
                    <a:pt x="143" y="537"/>
                    <a:pt x="143" y="537"/>
                    <a:pt x="143" y="537"/>
                  </a:cubicBezTo>
                  <a:cubicBezTo>
                    <a:pt x="158" y="548"/>
                    <a:pt x="158" y="548"/>
                    <a:pt x="158" y="548"/>
                  </a:cubicBezTo>
                  <a:cubicBezTo>
                    <a:pt x="170" y="537"/>
                    <a:pt x="170" y="537"/>
                    <a:pt x="170" y="537"/>
                  </a:cubicBezTo>
                  <a:cubicBezTo>
                    <a:pt x="185" y="527"/>
                    <a:pt x="185" y="527"/>
                    <a:pt x="185" y="527"/>
                  </a:cubicBezTo>
                  <a:cubicBezTo>
                    <a:pt x="185" y="544"/>
                    <a:pt x="185" y="544"/>
                    <a:pt x="185" y="544"/>
                  </a:cubicBezTo>
                  <a:cubicBezTo>
                    <a:pt x="197" y="545"/>
                    <a:pt x="197" y="545"/>
                    <a:pt x="197" y="545"/>
                  </a:cubicBezTo>
                  <a:cubicBezTo>
                    <a:pt x="205" y="535"/>
                    <a:pt x="205" y="535"/>
                    <a:pt x="205" y="535"/>
                  </a:cubicBezTo>
                  <a:cubicBezTo>
                    <a:pt x="205" y="530"/>
                    <a:pt x="205" y="530"/>
                    <a:pt x="205" y="530"/>
                  </a:cubicBezTo>
                  <a:cubicBezTo>
                    <a:pt x="215" y="506"/>
                    <a:pt x="215" y="506"/>
                    <a:pt x="215" y="506"/>
                  </a:cubicBezTo>
                  <a:cubicBezTo>
                    <a:pt x="212" y="488"/>
                    <a:pt x="212" y="488"/>
                    <a:pt x="212" y="488"/>
                  </a:cubicBezTo>
                  <a:cubicBezTo>
                    <a:pt x="217" y="480"/>
                    <a:pt x="217" y="480"/>
                    <a:pt x="217" y="480"/>
                  </a:cubicBezTo>
                  <a:cubicBezTo>
                    <a:pt x="229" y="480"/>
                    <a:pt x="229" y="480"/>
                    <a:pt x="229" y="480"/>
                  </a:cubicBezTo>
                  <a:cubicBezTo>
                    <a:pt x="235" y="467"/>
                    <a:pt x="235" y="467"/>
                    <a:pt x="235" y="467"/>
                  </a:cubicBezTo>
                  <a:cubicBezTo>
                    <a:pt x="240" y="453"/>
                    <a:pt x="240" y="453"/>
                    <a:pt x="240" y="453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51" y="423"/>
                    <a:pt x="251" y="423"/>
                    <a:pt x="251" y="423"/>
                  </a:cubicBezTo>
                  <a:cubicBezTo>
                    <a:pt x="255" y="432"/>
                    <a:pt x="255" y="432"/>
                    <a:pt x="255" y="432"/>
                  </a:cubicBezTo>
                  <a:cubicBezTo>
                    <a:pt x="270" y="438"/>
                    <a:pt x="270" y="438"/>
                    <a:pt x="270" y="438"/>
                  </a:cubicBezTo>
                  <a:cubicBezTo>
                    <a:pt x="282" y="416"/>
                    <a:pt x="282" y="416"/>
                    <a:pt x="282" y="416"/>
                  </a:cubicBezTo>
                  <a:cubicBezTo>
                    <a:pt x="294" y="410"/>
                    <a:pt x="294" y="410"/>
                    <a:pt x="294" y="410"/>
                  </a:cubicBezTo>
                  <a:cubicBezTo>
                    <a:pt x="300" y="400"/>
                    <a:pt x="300" y="400"/>
                    <a:pt x="300" y="400"/>
                  </a:cubicBezTo>
                  <a:cubicBezTo>
                    <a:pt x="312" y="399"/>
                    <a:pt x="312" y="399"/>
                    <a:pt x="312" y="399"/>
                  </a:cubicBezTo>
                  <a:cubicBezTo>
                    <a:pt x="312" y="388"/>
                    <a:pt x="312" y="388"/>
                    <a:pt x="312" y="388"/>
                  </a:cubicBezTo>
                  <a:cubicBezTo>
                    <a:pt x="325" y="384"/>
                    <a:pt x="325" y="384"/>
                    <a:pt x="325" y="384"/>
                  </a:cubicBezTo>
                  <a:cubicBezTo>
                    <a:pt x="342" y="373"/>
                    <a:pt x="342" y="373"/>
                    <a:pt x="342" y="373"/>
                  </a:cubicBezTo>
                  <a:cubicBezTo>
                    <a:pt x="359" y="367"/>
                    <a:pt x="359" y="367"/>
                    <a:pt x="359" y="367"/>
                  </a:cubicBezTo>
                  <a:cubicBezTo>
                    <a:pt x="379" y="370"/>
                    <a:pt x="379" y="370"/>
                    <a:pt x="379" y="370"/>
                  </a:cubicBezTo>
                  <a:cubicBezTo>
                    <a:pt x="380" y="373"/>
                    <a:pt x="380" y="373"/>
                    <a:pt x="380" y="373"/>
                  </a:cubicBezTo>
                  <a:cubicBezTo>
                    <a:pt x="404" y="372"/>
                    <a:pt x="404" y="372"/>
                    <a:pt x="404" y="372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52" y="359"/>
                    <a:pt x="452" y="359"/>
                    <a:pt x="452" y="359"/>
                  </a:cubicBezTo>
                  <a:cubicBezTo>
                    <a:pt x="481" y="354"/>
                    <a:pt x="481" y="354"/>
                    <a:pt x="481" y="354"/>
                  </a:cubicBezTo>
                  <a:cubicBezTo>
                    <a:pt x="493" y="339"/>
                    <a:pt x="493" y="339"/>
                    <a:pt x="493" y="339"/>
                  </a:cubicBezTo>
                  <a:cubicBezTo>
                    <a:pt x="499" y="314"/>
                    <a:pt x="499" y="314"/>
                    <a:pt x="499" y="314"/>
                  </a:cubicBezTo>
                  <a:cubicBezTo>
                    <a:pt x="501" y="282"/>
                    <a:pt x="501" y="282"/>
                    <a:pt x="501" y="282"/>
                  </a:cubicBezTo>
                  <a:cubicBezTo>
                    <a:pt x="500" y="220"/>
                    <a:pt x="500" y="220"/>
                    <a:pt x="500" y="220"/>
                  </a:cubicBezTo>
                  <a:cubicBezTo>
                    <a:pt x="476" y="223"/>
                    <a:pt x="476" y="223"/>
                    <a:pt x="476" y="223"/>
                  </a:cubicBezTo>
                  <a:cubicBezTo>
                    <a:pt x="467" y="219"/>
                    <a:pt x="467" y="219"/>
                    <a:pt x="467" y="219"/>
                  </a:cubicBezTo>
                  <a:cubicBezTo>
                    <a:pt x="473" y="203"/>
                    <a:pt x="473" y="203"/>
                    <a:pt x="473" y="203"/>
                  </a:cubicBezTo>
                  <a:cubicBezTo>
                    <a:pt x="471" y="191"/>
                    <a:pt x="471" y="191"/>
                    <a:pt x="471" y="191"/>
                  </a:cubicBezTo>
                  <a:cubicBezTo>
                    <a:pt x="450" y="186"/>
                    <a:pt x="450" y="186"/>
                    <a:pt x="450" y="186"/>
                  </a:cubicBezTo>
                  <a:cubicBezTo>
                    <a:pt x="442" y="175"/>
                    <a:pt x="442" y="175"/>
                    <a:pt x="442" y="175"/>
                  </a:cubicBezTo>
                  <a:cubicBezTo>
                    <a:pt x="431" y="177"/>
                    <a:pt x="431" y="177"/>
                    <a:pt x="431" y="177"/>
                  </a:cubicBezTo>
                  <a:cubicBezTo>
                    <a:pt x="406" y="152"/>
                    <a:pt x="406" y="152"/>
                    <a:pt x="406" y="152"/>
                  </a:cubicBezTo>
                  <a:cubicBezTo>
                    <a:pt x="406" y="142"/>
                    <a:pt x="406" y="142"/>
                    <a:pt x="406" y="142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00B050"/>
            </a:solidFill>
            <a:ln w="19050">
              <a:solidFill>
                <a:schemeClr val="accent1">
                  <a:shade val="50000"/>
                </a:schemeClr>
              </a:solidFill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ln w="127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084168" y="5157192"/>
              <a:ext cx="5760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>
                  <a:solidFill>
                    <a:srgbClr val="FFFF00"/>
                  </a:solidFill>
                </a:rPr>
                <a:t>MALI</a:t>
              </a:r>
              <a:endParaRPr lang="fr-FR" sz="11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99592" y="4581128"/>
            <a:ext cx="2160240" cy="1953508"/>
            <a:chOff x="899592" y="4581128"/>
            <a:chExt cx="2160240" cy="1953508"/>
          </a:xfrm>
        </p:grpSpPr>
        <p:pic>
          <p:nvPicPr>
            <p:cNvPr id="22" name="Picture 4" descr="L’histoire du drapeau national"/>
            <p:cNvPicPr>
              <a:picLocks noChangeAspect="1" noChangeArrowheads="1"/>
            </p:cNvPicPr>
            <p:nvPr/>
          </p:nvPicPr>
          <p:blipFill>
            <a:blip r:embed="rId4" cstate="print"/>
            <a:srcRect r="16348"/>
            <a:stretch>
              <a:fillRect/>
            </a:stretch>
          </p:blipFill>
          <p:spPr bwMode="auto">
            <a:xfrm>
              <a:off x="899592" y="4581128"/>
              <a:ext cx="2160240" cy="1452141"/>
            </a:xfrm>
            <a:prstGeom prst="rect">
              <a:avLst/>
            </a:prstGeom>
            <a:noFill/>
          </p:spPr>
        </p:pic>
        <p:sp>
          <p:nvSpPr>
            <p:cNvPr id="23" name="ZoneTexte 22"/>
            <p:cNvSpPr txBox="1"/>
            <p:nvPr/>
          </p:nvSpPr>
          <p:spPr>
            <a:xfrm>
              <a:off x="1259632" y="616530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Son drapeau</a:t>
              </a:r>
              <a:endParaRPr lang="fr-FR" dirty="0"/>
            </a:p>
          </p:txBody>
        </p:sp>
      </p:grpSp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51520" y="188640"/>
            <a:ext cx="8580445" cy="6381328"/>
            <a:chOff x="251520" y="188640"/>
            <a:chExt cx="8580445" cy="6381328"/>
          </a:xfrm>
        </p:grpSpPr>
        <p:pic>
          <p:nvPicPr>
            <p:cNvPr id="3" name="Image 2" descr="Les instituteurs de l'école , au nombre de 7, le directeur et 6 femmes (3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188640"/>
              <a:ext cx="8508437" cy="6381328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251520" y="6165304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C00000"/>
                  </a:solidFill>
                </a:rPr>
                <a:t>L’équipe enseignante</a:t>
              </a:r>
              <a:endParaRPr lang="fr-FR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repas à la cantine, financés avec l’aide des parrains de Thorigné Fouillard  </a:t>
            </a:r>
            <a:endParaRPr lang="fr-FR" dirty="0"/>
          </a:p>
        </p:txBody>
      </p:sp>
      <p:pic>
        <p:nvPicPr>
          <p:cNvPr id="10" name="Image 9" descr="Copie de P2050275.JPG"/>
          <p:cNvPicPr>
            <a:picLocks noChangeAspect="1"/>
          </p:cNvPicPr>
          <p:nvPr/>
        </p:nvPicPr>
        <p:blipFill>
          <a:blip r:embed="rId2" cstate="print"/>
          <a:srcRect t="17458" r="862"/>
          <a:stretch>
            <a:fillRect/>
          </a:stretch>
        </p:blipFill>
        <p:spPr>
          <a:xfrm>
            <a:off x="4355976" y="4149080"/>
            <a:ext cx="3816424" cy="2383160"/>
          </a:xfrm>
          <a:prstGeom prst="rect">
            <a:avLst/>
          </a:prstGeom>
        </p:spPr>
      </p:pic>
      <p:pic>
        <p:nvPicPr>
          <p:cNvPr id="14" name="Image 13" descr="Photo 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05064"/>
            <a:ext cx="3242434" cy="2176551"/>
          </a:xfrm>
          <a:prstGeom prst="rect">
            <a:avLst/>
          </a:prstGeom>
        </p:spPr>
      </p:pic>
      <p:pic>
        <p:nvPicPr>
          <p:cNvPr id="17" name="Image 16" descr="Photo 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4645209" cy="3118193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75656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climat est très sec, les puits ne sont pas toujours pleins</a:t>
            </a:r>
            <a:endParaRPr lang="fr-FR" dirty="0"/>
          </a:p>
        </p:txBody>
      </p:sp>
      <p:pic>
        <p:nvPicPr>
          <p:cNvPr id="5" name="Image 4" descr="2012_4_surcreusement d'un pui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92696"/>
            <a:ext cx="7848872" cy="5886654"/>
          </a:xfrm>
          <a:prstGeom prst="rect">
            <a:avLst/>
          </a:prstGeom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2008_5_La pompe d'eau reparée à l'est du village et à côté de l'école et utilisés par les menages pour les besoins en eau. 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04856" cy="57786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71800" y="1886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faut pouvoir pomper l’eau</a:t>
            </a:r>
            <a:endParaRPr lang="fr-FR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hoto réservo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88640"/>
            <a:ext cx="4083918" cy="54452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0032" y="54868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faut pouvoir conserver l’eau dans des réservoirs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99992" y="148478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 de pouvoir l’utiliser pour l’agriculture</a:t>
            </a:r>
            <a:endParaRPr lang="fr-FR" dirty="0"/>
          </a:p>
        </p:txBody>
      </p:sp>
      <p:pic>
        <p:nvPicPr>
          <p:cNvPr id="11" name="Image 10" descr="2010-02-17_15-32 NL (934) Oignons et pommes de terre Sibi-Sib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916832"/>
            <a:ext cx="5028051" cy="377103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652120" y="60932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l’hygiène</a:t>
            </a:r>
            <a:endParaRPr lang="fr-FR" dirty="0"/>
          </a:p>
        </p:txBody>
      </p:sp>
      <p:pic>
        <p:nvPicPr>
          <p:cNvPr id="8" name="Image 7" descr="IMG-20210423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916832"/>
            <a:ext cx="3111810" cy="4149080"/>
          </a:xfrm>
          <a:prstGeom prst="rect">
            <a:avLst/>
          </a:prstGeom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03648" y="2606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Pourquoi aider les habitants de </a:t>
            </a:r>
            <a:r>
              <a:rPr lang="fr-FR" b="1" dirty="0" err="1" smtClean="0"/>
              <a:t>Sibi</a:t>
            </a:r>
            <a:r>
              <a:rPr lang="fr-FR" b="1" dirty="0" smtClean="0"/>
              <a:t> </a:t>
            </a:r>
            <a:r>
              <a:rPr lang="fr-FR" b="1" dirty="0" err="1" smtClean="0"/>
              <a:t>Sibi</a:t>
            </a:r>
            <a:r>
              <a:rPr lang="fr-FR" b="1" dirty="0" smtClean="0"/>
              <a:t> ?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55576" y="836712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Parce qu’ils demandent de l’aide et qu’ils n’arrivent pas seuls à nourrir tout le monde,  à avoir suffisamment d’eau pour les cultures, à permettre à tous les  enfants  d’aller à </a:t>
            </a:r>
            <a:r>
              <a:rPr lang="fr-FR" dirty="0" smtClean="0"/>
              <a:t>l’école</a:t>
            </a:r>
            <a:r>
              <a:rPr lang="fr-FR" dirty="0" smtClean="0"/>
              <a:t>…</a:t>
            </a:r>
          </a:p>
          <a:p>
            <a:r>
              <a:rPr lang="fr-FR" dirty="0" smtClean="0"/>
              <a:t>Le Mali est l’un des pays les plus pauvres du monde.</a:t>
            </a:r>
          </a:p>
          <a:p>
            <a:r>
              <a:rPr lang="fr-FR" dirty="0" smtClean="0"/>
              <a:t>Parce que nous voulons que la population puisse choisir de rester vivre dans son pays, dans sa région, dans son village.</a:t>
            </a:r>
          </a:p>
          <a:p>
            <a:r>
              <a:rPr lang="fr-FR" dirty="0" smtClean="0"/>
              <a:t>Parce que nous pouvons partager, nous qui avons la chance d’être plus riches.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19672" y="306896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Comment recueillir de l’argent pour  aider les habitants de </a:t>
            </a:r>
            <a:r>
              <a:rPr lang="fr-FR" b="1" dirty="0" err="1" smtClean="0"/>
              <a:t>Sibi</a:t>
            </a:r>
            <a:r>
              <a:rPr lang="fr-FR" b="1" dirty="0" smtClean="0"/>
              <a:t> </a:t>
            </a:r>
            <a:r>
              <a:rPr lang="fr-FR" b="1" dirty="0" err="1" smtClean="0"/>
              <a:t>Sibi</a:t>
            </a:r>
            <a:r>
              <a:rPr lang="fr-FR" b="1" dirty="0" smtClean="0"/>
              <a:t> ?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899592" y="342900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 le parrainage qui existe à Thorigné Fouillard depuis près de 20 ans. Les parrains s’engagent à verser au moins 5€ par mois, l’argent recueilli sert surtout  à financer les repas à la cantine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99592" y="45091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 des actions qui ont lieu tout au long de l’année, comme par exemple </a:t>
            </a:r>
            <a:endParaRPr lang="fr-FR" dirty="0"/>
          </a:p>
        </p:txBody>
      </p:sp>
      <p:pic>
        <p:nvPicPr>
          <p:cNvPr id="10" name="Image 9" descr="Sans tit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526610" cy="6021288"/>
          </a:xfrm>
          <a:prstGeom prst="rect">
            <a:avLst/>
          </a:prstGeom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67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95536" y="116632"/>
            <a:ext cx="8352928" cy="62646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19872" y="404664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Merci de votre attention </a:t>
            </a:r>
            <a:endParaRPr lang="fr-FR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0" y="4797152"/>
            <a:ext cx="36004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2483768" y="620688"/>
            <a:ext cx="5616624" cy="4608512"/>
            <a:chOff x="1475656" y="1124744"/>
            <a:chExt cx="5616624" cy="4608512"/>
          </a:xfrm>
        </p:grpSpPr>
        <p:grpSp>
          <p:nvGrpSpPr>
            <p:cNvPr id="16" name="Groupe 15"/>
            <p:cNvGrpSpPr/>
            <p:nvPr/>
          </p:nvGrpSpPr>
          <p:grpSpPr>
            <a:xfrm>
              <a:off x="1475656" y="1124744"/>
              <a:ext cx="5616624" cy="4536504"/>
              <a:chOff x="1475656" y="1124744"/>
              <a:chExt cx="5616624" cy="4536504"/>
            </a:xfrm>
          </p:grpSpPr>
          <p:pic>
            <p:nvPicPr>
              <p:cNvPr id="16388" name="Picture 4" descr="Carte du Mali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849" t="3511" r="2740" b="16141"/>
              <a:stretch>
                <a:fillRect/>
              </a:stretch>
            </p:blipFill>
            <p:spPr bwMode="auto">
              <a:xfrm>
                <a:off x="1907704" y="1268760"/>
                <a:ext cx="4752528" cy="4392488"/>
              </a:xfrm>
              <a:prstGeom prst="rect">
                <a:avLst/>
              </a:prstGeom>
              <a:noFill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475656" y="1124744"/>
                <a:ext cx="1872208" cy="2160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508104" y="1124744"/>
                <a:ext cx="1584176" cy="11521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644008" y="4437112"/>
              <a:ext cx="2088232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07704" y="5229200"/>
              <a:ext cx="64807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827584" y="4766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Mali est divisé en régions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467544" y="4797152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capitale est Bamako,          ville située sur le fleuve Niger et peuplée de près de 3,5 millions d’habitants</a:t>
            </a:r>
            <a:endParaRPr lang="fr-FR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2411760" y="4437112"/>
            <a:ext cx="1584176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220072" y="450912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village </a:t>
            </a:r>
            <a:r>
              <a:rPr lang="fr-FR" dirty="0" smtClean="0"/>
              <a:t>de </a:t>
            </a:r>
            <a:r>
              <a:rPr lang="fr-FR" dirty="0" err="1" smtClean="0"/>
              <a:t>Sibi</a:t>
            </a:r>
            <a:r>
              <a:rPr lang="fr-FR" dirty="0" smtClean="0"/>
              <a:t> </a:t>
            </a:r>
            <a:r>
              <a:rPr lang="fr-FR" dirty="0" err="1" smtClean="0"/>
              <a:t>Sibi</a:t>
            </a:r>
            <a:r>
              <a:rPr lang="fr-FR" dirty="0" smtClean="0"/>
              <a:t> est </a:t>
            </a:r>
            <a:r>
              <a:rPr lang="fr-FR" dirty="0" smtClean="0"/>
              <a:t> </a:t>
            </a:r>
            <a:r>
              <a:rPr lang="fr-FR" dirty="0" smtClean="0"/>
              <a:t>situé près de </a:t>
            </a:r>
            <a:r>
              <a:rPr lang="fr-FR" dirty="0" smtClean="0"/>
              <a:t>Bandiagara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H="1" flipV="1">
            <a:off x="5508104" y="3933056"/>
            <a:ext cx="864096" cy="5760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23528" y="404664"/>
            <a:ext cx="3816424" cy="3816424"/>
            <a:chOff x="3533885" y="476671"/>
            <a:chExt cx="4896544" cy="4752529"/>
          </a:xfrm>
        </p:grpSpPr>
        <p:pic>
          <p:nvPicPr>
            <p:cNvPr id="5" name="Picture 2" descr="Globe Coloré - Montessori Spirit"/>
            <p:cNvPicPr>
              <a:picLocks noChangeAspect="1" noChangeArrowheads="1"/>
            </p:cNvPicPr>
            <p:nvPr/>
          </p:nvPicPr>
          <p:blipFill>
            <a:blip r:embed="rId2" cstate="print"/>
            <a:srcRect l="11116" r="13130" b="26474"/>
            <a:stretch>
              <a:fillRect/>
            </a:stretch>
          </p:blipFill>
          <p:spPr bwMode="auto">
            <a:xfrm>
              <a:off x="3533885" y="476671"/>
              <a:ext cx="4896544" cy="47525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6" name="Connecteur droit avec flèche 5"/>
            <p:cNvCxnSpPr/>
            <p:nvPr/>
          </p:nvCxnSpPr>
          <p:spPr>
            <a:xfrm flipH="1">
              <a:off x="5220073" y="2219265"/>
              <a:ext cx="354039" cy="1497767"/>
            </a:xfrm>
            <a:prstGeom prst="straightConnector1">
              <a:avLst/>
            </a:prstGeom>
            <a:ln w="1270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4" descr="Silhouette D'avion, Avion, Silhouette, Image Complète Fichier PNG et PSD  pour le téléchargement lib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2636912"/>
              <a:ext cx="549499" cy="5494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ZoneTexte 7"/>
            <p:cNvSpPr txBox="1"/>
            <p:nvPr/>
          </p:nvSpPr>
          <p:spPr>
            <a:xfrm>
              <a:off x="4758021" y="1902430"/>
              <a:ext cx="2244249" cy="38087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Thorigné Fouillard</a:t>
              </a:r>
              <a:endParaRPr lang="fr-FR" sz="12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656009" y="3645023"/>
              <a:ext cx="1530170" cy="38087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dirty="0" err="1" smtClean="0"/>
                <a:t>Sibi</a:t>
              </a:r>
              <a:r>
                <a:rPr lang="fr-FR" sz="1200" dirty="0" smtClean="0"/>
                <a:t>-</a:t>
              </a:r>
              <a:r>
                <a:rPr lang="fr-FR" sz="1200" dirty="0" err="1" smtClean="0"/>
                <a:t>Sibi</a:t>
              </a:r>
              <a:endParaRPr lang="fr-FR" sz="1200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51520" y="41490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Sibi</a:t>
            </a:r>
            <a:r>
              <a:rPr lang="fr-FR" dirty="0" smtClean="0"/>
              <a:t> </a:t>
            </a:r>
            <a:r>
              <a:rPr lang="fr-FR" dirty="0" err="1" smtClean="0"/>
              <a:t>Sibi</a:t>
            </a:r>
            <a:r>
              <a:rPr lang="fr-FR" dirty="0" smtClean="0"/>
              <a:t> est à 5000 kilomètres de Thorigné Fouillard</a:t>
            </a:r>
            <a:r>
              <a:rPr lang="fr-FR" dirty="0" smtClean="0"/>
              <a:t>. </a:t>
            </a:r>
            <a:endParaRPr lang="fr-FR" dirty="0"/>
          </a:p>
        </p:txBody>
      </p:sp>
      <p:pic>
        <p:nvPicPr>
          <p:cNvPr id="12" name="Image 11" descr="IMG_3861.JPG"/>
          <p:cNvPicPr>
            <a:picLocks noChangeAspect="1"/>
          </p:cNvPicPr>
          <p:nvPr/>
        </p:nvPicPr>
        <p:blipFill>
          <a:blip r:embed="rId4" cstate="print"/>
          <a:srcRect l="19456" t="26848" r="26848"/>
          <a:stretch>
            <a:fillRect/>
          </a:stretch>
        </p:blipFill>
        <p:spPr>
          <a:xfrm>
            <a:off x="5436096" y="2564904"/>
            <a:ext cx="2880320" cy="261595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27984" y="530120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photos de la vie à </a:t>
            </a:r>
            <a:r>
              <a:rPr lang="fr-FR" dirty="0" err="1" smtClean="0"/>
              <a:t>Sibi</a:t>
            </a:r>
            <a:r>
              <a:rPr lang="fr-FR" dirty="0" smtClean="0"/>
              <a:t> </a:t>
            </a:r>
            <a:r>
              <a:rPr lang="fr-FR" dirty="0" err="1" smtClean="0"/>
              <a:t>Sibi</a:t>
            </a:r>
            <a:r>
              <a:rPr lang="fr-FR" dirty="0" smtClean="0"/>
              <a:t> sont exposées sur des panneaux, tout au long de cette promenade. </a:t>
            </a:r>
            <a:endParaRPr lang="fr-FR" dirty="0"/>
          </a:p>
        </p:txBody>
      </p:sp>
      <p:pic>
        <p:nvPicPr>
          <p:cNvPr id="15" name="Image 14" descr="DSC_63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32656"/>
            <a:ext cx="2198891" cy="1467877"/>
          </a:xfrm>
          <a:prstGeom prst="rect">
            <a:avLst/>
          </a:prstGeom>
        </p:spPr>
      </p:pic>
      <p:pic>
        <p:nvPicPr>
          <p:cNvPr id="1026" name="Picture 2" descr="C:\Users\Toullec\Documents\Maurice\ATM\Photos Mali pour compléter expo\69 10 ans inauguration allee sibi sibi.jpg"/>
          <p:cNvPicPr>
            <a:picLocks noChangeAspect="1" noChangeArrowheads="1"/>
          </p:cNvPicPr>
          <p:nvPr/>
        </p:nvPicPr>
        <p:blipFill>
          <a:blip r:embed="rId6" cstate="print"/>
          <a:srcRect l="7740" t="6788" b="2428"/>
          <a:stretch>
            <a:fillRect/>
          </a:stretch>
        </p:blipFill>
        <p:spPr bwMode="auto">
          <a:xfrm>
            <a:off x="4644008" y="116632"/>
            <a:ext cx="4288272" cy="6329513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5004048" y="1772816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côté de la salle de sports de la Vigne se trouve la promenade de </a:t>
            </a:r>
            <a:r>
              <a:rPr lang="fr-FR" dirty="0" err="1" smtClean="0"/>
              <a:t>Sibi</a:t>
            </a:r>
            <a:r>
              <a:rPr lang="fr-FR" dirty="0" smtClean="0"/>
              <a:t> </a:t>
            </a:r>
            <a:r>
              <a:rPr lang="fr-FR" dirty="0" err="1" smtClean="0"/>
              <a:t>Sibi</a:t>
            </a:r>
            <a:r>
              <a:rPr lang="fr-FR" dirty="0" smtClean="0"/>
              <a:t>. </a:t>
            </a:r>
            <a:endParaRPr lang="fr-FR" dirty="0"/>
          </a:p>
        </p:txBody>
      </p:sp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07904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L’école, les classes</a:t>
            </a:r>
            <a:endParaRPr lang="fr-FR" dirty="0"/>
          </a:p>
        </p:txBody>
      </p:sp>
      <p:pic>
        <p:nvPicPr>
          <p:cNvPr id="7" name="Image 6" descr="2010-02-16_15-00 FMK Troupeau sur la piste au pied de l'ecole.JPG"/>
          <p:cNvPicPr>
            <a:picLocks noChangeAspect="1"/>
          </p:cNvPicPr>
          <p:nvPr/>
        </p:nvPicPr>
        <p:blipFill>
          <a:blip r:embed="rId3" cstate="print"/>
          <a:srcRect r="2409" b="7240"/>
          <a:stretch>
            <a:fillRect/>
          </a:stretch>
        </p:blipFill>
        <p:spPr>
          <a:xfrm>
            <a:off x="179512" y="764704"/>
            <a:ext cx="8572326" cy="5431969"/>
          </a:xfrm>
          <a:prstGeom prst="rect">
            <a:avLst/>
          </a:prstGeom>
        </p:spPr>
      </p:pic>
      <p:pic>
        <p:nvPicPr>
          <p:cNvPr id="9" name="Rokia Traoré - Projet Roots au 10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16416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2010-02-17_11-42 NL (723) Ecole de sibi-Sib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16416" cy="6237312"/>
          </a:xfrm>
          <a:prstGeom prst="rect">
            <a:avLst/>
          </a:prstGeom>
        </p:spPr>
      </p:pic>
    </p:spTree>
  </p:cSld>
  <p:clrMapOvr>
    <a:masterClrMapping/>
  </p:clrMapOvr>
  <p:transition spd="slow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 descr="Photo 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539" y="314654"/>
            <a:ext cx="8184909" cy="6138682"/>
          </a:xfrm>
          <a:prstGeom prst="rect">
            <a:avLst/>
          </a:prstGeom>
        </p:spPr>
      </p:pic>
    </p:spTree>
  </p:cSld>
  <p:clrMapOvr>
    <a:masterClrMapping/>
  </p:clrMapOvr>
  <p:transition spd="slow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hoto 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332656"/>
            <a:ext cx="8376931" cy="6282698"/>
          </a:xfrm>
          <a:prstGeom prst="rect">
            <a:avLst/>
          </a:prstGeom>
        </p:spPr>
      </p:pic>
    </p:spTree>
  </p:cSld>
  <p:clrMapOvr>
    <a:masterClrMapping/>
  </p:clrMapOvr>
  <p:transition spd="slow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a classe de 1ere année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244408" cy="6183306"/>
          </a:xfrm>
          <a:prstGeom prst="rect">
            <a:avLst/>
          </a:prstGeom>
        </p:spPr>
      </p:pic>
    </p:spTree>
  </p:cSld>
  <p:clrMapOvr>
    <a:masterClrMapping/>
  </p:clrMapOvr>
  <p:transition spd="slow" advTm="500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95536" y="404664"/>
            <a:ext cx="8352928" cy="5760640"/>
            <a:chOff x="914400" y="685800"/>
            <a:chExt cx="7315200" cy="5047456"/>
          </a:xfrm>
        </p:grpSpPr>
        <p:pic>
          <p:nvPicPr>
            <p:cNvPr id="4" name="Image 3" descr="P2050224.JPG"/>
            <p:cNvPicPr>
              <a:picLocks noChangeAspect="1"/>
            </p:cNvPicPr>
            <p:nvPr/>
          </p:nvPicPr>
          <p:blipFill>
            <a:blip r:embed="rId2" cstate="print"/>
            <a:srcRect b="8001"/>
            <a:stretch>
              <a:fillRect/>
            </a:stretch>
          </p:blipFill>
          <p:spPr>
            <a:xfrm>
              <a:off x="914400" y="685800"/>
              <a:ext cx="7315200" cy="504745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11760" y="544522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slow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311</Words>
  <Application>Microsoft Office PowerPoint</Application>
  <PresentationFormat>Affichage à l'écran (4:3)</PresentationFormat>
  <Paragraphs>29</Paragraphs>
  <Slides>16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Ordinateur</dc:creator>
  <cp:lastModifiedBy>Toullec</cp:lastModifiedBy>
  <cp:revision>183</cp:revision>
  <dcterms:created xsi:type="dcterms:W3CDTF">2014-03-26T13:46:00Z</dcterms:created>
  <dcterms:modified xsi:type="dcterms:W3CDTF">2023-09-01T19:06:18Z</dcterms:modified>
</cp:coreProperties>
</file>